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8" r:id="rId34"/>
    <p:sldId id="259" r:id="rId35"/>
    <p:sldId id="261" r:id="rId36"/>
    <p:sldId id="262" r:id="rId37"/>
    <p:sldId id="263" r:id="rId38"/>
    <p:sldId id="264" r:id="rId39"/>
    <p:sldId id="270" r:id="rId40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31"/>
    <a:srgbClr val="00467A"/>
    <a:srgbClr val="1E6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 autoAdjust="0"/>
    <p:restoredTop sz="94660"/>
  </p:normalViewPr>
  <p:slideViewPr>
    <p:cSldViewPr snapToGrid="0">
      <p:cViewPr>
        <p:scale>
          <a:sx n="92" d="100"/>
          <a:sy n="92" d="100"/>
        </p:scale>
        <p:origin x="634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98AB-BD26-4EBF-BAC6-990B648CF8F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2DF-EE47-45FE-B7C9-546A5D87A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69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BF29-9F60-4F5F-B8EC-2655AB37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2" name="Заголовок 1"/>
          <p:cNvSpPr txBox="1"/>
          <p:nvPr/>
        </p:nvSpPr>
        <p:spPr>
          <a:xfrm>
            <a:off x="-186431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«Самое ценное сокровище»</a:t>
            </a:r>
          </a:p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игра-</a:t>
            </a:r>
            <a:r>
              <a:rPr lang="ru-RU" sz="9600" b="0" strike="noStrike" cap="all" spc="797" dirty="0" err="1">
                <a:solidFill>
                  <a:srgbClr val="2A1A00"/>
                </a:solidFill>
                <a:latin typeface="Impact"/>
              </a:rPr>
              <a:t>платформер</a:t>
            </a:r>
            <a:endParaRPr lang="en-US" sz="96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1914211" y="5456770"/>
            <a:ext cx="8044920" cy="741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2A1A00"/>
                </a:solidFill>
                <a:latin typeface="Gill Sans MT"/>
              </a:rPr>
              <a:t>Автор: Иванова Юлия Александровна, Русанов Андрей Сергеевич </a:t>
            </a: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LevelTwo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</a:t>
            </a:r>
            <a:r>
              <a:rPr lang="ru-RU" sz="3600" dirty="0">
                <a:ea typeface="Calibri" panose="020F0502020204030204" pitchFamily="34" charset="0"/>
                <a:cs typeface="Calibri" panose="020F0502020204030204" pitchFamily="34" charset="0"/>
              </a:rPr>
              <a:t>второй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4D3F1-A7AA-4ADB-8522-5D77B8DD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5" y="2898807"/>
            <a:ext cx="4886962" cy="3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LevelThree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третий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F6FC-6199-4C42-96D0-D2C7079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7" y="2982897"/>
            <a:ext cx="4532390" cy="30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</a:t>
            </a:r>
            <a:r>
              <a:rPr lang="en-US" sz="6000" dirty="0">
                <a:solidFill>
                  <a:srgbClr val="1E6455"/>
                </a:solidFill>
                <a:latin typeface="Consolas" panose="020B0609020204030204" pitchFamily="49" charset="0"/>
              </a:rPr>
              <a:t>Four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четвёртый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4" y="2989780"/>
            <a:ext cx="4625636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28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левого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правого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верхнего угла спрайта в клетках. 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нижнего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левый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правый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верхний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нижний край спрайта по переданной клетке</a:t>
            </a:r>
          </a:p>
        </p:txBody>
      </p:sp>
    </p:spTree>
    <p:extLst>
      <p:ext uri="{BB962C8B-B14F-4D97-AF65-F5344CB8AC3E}">
        <p14:creationId xmlns:p14="http://schemas.microsoft.com/office/powerpoint/2010/main" val="211836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54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AnimatedSprite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79970" y="2193321"/>
            <a:ext cx="10820045" cy="282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анимацию.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play_animation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выбранную анимации.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cut_sheet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нарезает картинку на кадры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при необходимости разворачивает кадр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анимацию.</a:t>
            </a:r>
          </a:p>
        </p:txBody>
      </p:sp>
    </p:spTree>
    <p:extLst>
      <p:ext uri="{BB962C8B-B14F-4D97-AF65-F5344CB8AC3E}">
        <p14:creationId xmlns:p14="http://schemas.microsoft.com/office/powerpoint/2010/main" val="15541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000" dirty="0">
                <a:latin typeface="Impact" panose="020B0806030902050204" pitchFamily="34" charset="0"/>
              </a:rPr>
              <a:t>Функции класса</a:t>
            </a:r>
            <a:r>
              <a:rPr lang="en-US" sz="40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8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MovableGameSprite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356568"/>
            <a:ext cx="10440172" cy="476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change_direction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меняет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при необходимости разворачивает картинку спрайта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персонаж двигаться.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can_jump_through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прыгать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падение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process_jump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вспомогательная функция для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прыжок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спрайта.</a:t>
            </a:r>
          </a:p>
        </p:txBody>
      </p:sp>
    </p:spTree>
    <p:extLst>
      <p:ext uri="{BB962C8B-B14F-4D97-AF65-F5344CB8AC3E}">
        <p14:creationId xmlns:p14="http://schemas.microsoft.com/office/powerpoint/2010/main" val="135057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Coin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механику сбора монет.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43" y="2989780"/>
            <a:ext cx="30837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8577429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находится ли рядом персонаж.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199" y="2051415"/>
            <a:ext cx="2222262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MagicDoor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открытия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691" y="2936261"/>
            <a:ext cx="7921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кнопки.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63" y="3753127"/>
            <a:ext cx="462563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160A9-A32F-40BA-BCAC-633F0C72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AF492-1C35-9E8D-1EA3-20F6E498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08" y="2186558"/>
            <a:ext cx="6939583" cy="423199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251720" y="82643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rgbClr val="2A1A00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Объект 6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</a:pPr>
            <a:endParaRPr lang="en-US" sz="16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1251720" y="1232451"/>
            <a:ext cx="937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игру-</a:t>
            </a:r>
            <a:r>
              <a:rPr lang="ru-RU" sz="2800" dirty="0" err="1"/>
              <a:t>платформер</a:t>
            </a:r>
            <a:r>
              <a:rPr lang="ru-RU" sz="2800" dirty="0"/>
              <a:t> на языке </a:t>
            </a:r>
            <a:r>
              <a:rPr lang="en-US" sz="2800" dirty="0"/>
              <a:t>Python </a:t>
            </a:r>
            <a:r>
              <a:rPr lang="ru-RU" sz="2800" dirty="0"/>
              <a:t>при помощи библиотеки </a:t>
            </a:r>
            <a:r>
              <a:rPr lang="en-US" sz="2800" dirty="0" err="1"/>
              <a:t>PyGame</a:t>
            </a:r>
            <a:endParaRPr lang="ru-RU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1973" y="3753127"/>
            <a:ext cx="1734615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Функции класса</a:t>
            </a:r>
            <a:r>
              <a:rPr lang="en-US" sz="36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GorizontalDoor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3600" b="0" dirty="0">
                <a:solidFill>
                  <a:schemeClr val="tx2"/>
                </a:solidFill>
                <a:effectLst/>
                <a:latin typeface="Impact" panose="020B0806030902050204" pitchFamily="34" charset="0"/>
              </a:rPr>
              <a:t>и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VerticalDoor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привязку определенной кнопки или рычага к двери.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состояния привязанной кнопки или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3383" y="3093779"/>
            <a:ext cx="1027919" cy="30837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09B0C8-D7DC-4260-A1C3-1C15F3BA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27" y="5148645"/>
            <a:ext cx="3033557" cy="10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42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840" y="4083728"/>
            <a:ext cx="2300998" cy="2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Spike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столкновение спрайта с шипами.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004" y="3501195"/>
            <a:ext cx="4625636" cy="2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Monsters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33" y="4275885"/>
            <a:ext cx="2017096" cy="2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585" y="3569635"/>
            <a:ext cx="2124240" cy="2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Robber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670" y="1934818"/>
            <a:ext cx="2162401" cy="2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BoxService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добовляет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коробку в список.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передвижение коробки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stay_on_box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стоит ли персонаж на коробке.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fallThroughBoxes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корректирует дистанцию персонажа, если тот падает на коробку (это необходимо потому, что коробка является движимым блоком, в следствии чего её невозможно отследить через карту уровня)</a:t>
            </a:r>
          </a:p>
        </p:txBody>
      </p:sp>
    </p:spTree>
    <p:extLst>
      <p:ext uri="{BB962C8B-B14F-4D97-AF65-F5344CB8AC3E}">
        <p14:creationId xmlns:p14="http://schemas.microsoft.com/office/powerpoint/2010/main" val="2471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EndGame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конечную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720" y="3070014"/>
            <a:ext cx="5969873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36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Ruls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правила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b="20396"/>
          <a:stretch/>
        </p:blipFill>
        <p:spPr>
          <a:xfrm>
            <a:off x="2131619" y="2704719"/>
            <a:ext cx="7249888" cy="394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56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7049-8D6A-4FF2-B0FE-8CDD8EB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1651241"/>
            <a:ext cx="103015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Оптимизировать карту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новые игровые механики.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звуковые эффекты.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Реализовать экраны победы и поражения.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Создать взаимодействие с объектами.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Разработать несколько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Обработать ошибки и исключения.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Провести тестирование проекта. 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Вспомогательные функции: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352359"/>
            <a:ext cx="9463628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load_image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загружает картинку.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активирована ли хотя бы одна кнопка из списка.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get_db_structure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структуру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validate_and_fix_data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создаёт базу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удаляет данные из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check_and_update_database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update_user_progress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обновляет прогресс пользователя в таблице </a:t>
            </a: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а также записывает результаты лучшего прохождения в таблицу пройденного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check_level_completion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проходил ли этот уровень пользователь.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get_level_info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предоставляет информацию о лучшем прохождении уровня. </a:t>
            </a:r>
          </a:p>
        </p:txBody>
      </p:sp>
    </p:spTree>
    <p:extLst>
      <p:ext uri="{BB962C8B-B14F-4D97-AF65-F5344CB8AC3E}">
        <p14:creationId xmlns:p14="http://schemas.microsoft.com/office/powerpoint/2010/main" val="356305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0180B-3E04-4FE4-B87D-2D6060CC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3"/>
          <a:stretch/>
        </p:blipFill>
        <p:spPr>
          <a:xfrm>
            <a:off x="2582884" y="1874160"/>
            <a:ext cx="6518328" cy="434294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71F07-79AA-4093-9932-6B6C479E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3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65CE4-15EC-4C62-8DEB-3DD1866B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3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4E8D3-CE20-4659-8A31-92490528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3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4535B7-6AA1-4385-94BD-1FB92EF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17D7ED-35FC-4642-BB57-C0FCECCA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01" y="3143269"/>
            <a:ext cx="2869639" cy="12217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B8032-F86D-45E4-B2DD-6E933457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64" y="1370411"/>
            <a:ext cx="3202575" cy="13725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07D15-8138-455F-92DA-B1B9F6A5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94" y="3149207"/>
            <a:ext cx="3176845" cy="12769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F3BA-2FB8-4279-A391-12DD8F3DA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81" y="1385925"/>
            <a:ext cx="3462743" cy="1365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32C7F6-D99D-4DE0-8334-4CD72F3FF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83" y="4736906"/>
            <a:ext cx="7821961" cy="10826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C3E1DA-2F43-4DC1-AD8A-33478BD2B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469277"/>
            <a:ext cx="2520724" cy="274314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9E54A-E57B-4083-8916-A90F0D8C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Добавить новые сюжетные линии и персонажей с новыми механиками.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75DBF-2FAD-4618-8D13-23011679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665AF-E9E0-7378-A5C2-AEACA95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60A6A-4363-0BA2-A629-A86BA91F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48" y="1128240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338360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90E0D0-C80E-4926-85AB-8309D635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Используемые </a:t>
            </a:r>
            <a:r>
              <a:rPr lang="ru-RU" dirty="0" err="1">
                <a:latin typeface="Impact" panose="020B0806030902050204" pitchFamily="34" charset="0"/>
              </a:rPr>
              <a:t>билиотеки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4391" y="1948975"/>
            <a:ext cx="10895250" cy="3593160"/>
          </a:xfrm>
        </p:spPr>
        <p:txBody>
          <a:bodyPr/>
          <a:lstStyle/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600" b="0" kern="1200" spc="-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ygame</a:t>
            </a:r>
            <a:endParaRPr lang="ru-RU" sz="3600" b="0" kern="1200" spc="-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sys</a:t>
            </a: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os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sqlite3 3.3.3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pip 24.3.1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0907" y="3780225"/>
            <a:ext cx="2493389" cy="3330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040504" y="738167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7" y="5067219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set_view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размер клетки и их количество в клетчатом поле.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размечает клетчатое поле.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координаты клетки.</a:t>
            </a:r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BegingGame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начальную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endParaRPr lang="ru-RU" sz="36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380EA65-B0D3-4814-9C20-36AF37B2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3305664"/>
            <a:ext cx="5859294" cy="331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экран с уровнями, а так же отслеживает нажатия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138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054360" y="1760873"/>
            <a:ext cx="10083277" cy="4210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готовит всё необходимое для запуска игрового цикла.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добавляет все спрайты необходимые для уровня в группы.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correct_levelMap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корректирует карту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рисует уровень.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display_message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сообщения на экране.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show_win_screen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победы.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show_resalt_screen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результатов.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show_lose_screen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51515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LevelOne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первый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77821-CFFD-4D2D-A160-EC93510F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5" y="3000652"/>
            <a:ext cx="4503501" cy="3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324</TotalTime>
  <Words>1281</Words>
  <Application>Microsoft Office PowerPoint</Application>
  <PresentationFormat>Широкоэкранный</PresentationFormat>
  <Paragraphs>157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37</vt:i4>
      </vt:variant>
    </vt:vector>
  </HeadingPairs>
  <TitlesOfParts>
    <vt:vector size="48" baseType="lpstr">
      <vt:lpstr>Arial</vt:lpstr>
      <vt:lpstr>Calibri</vt:lpstr>
      <vt:lpstr>Consolas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билиотеки:</vt:lpstr>
      <vt:lpstr>Функции класса Board </vt:lpstr>
      <vt:lpstr>Функции класса BegingGame </vt:lpstr>
      <vt:lpstr>Функции класса Levels </vt:lpstr>
      <vt:lpstr>Функции класса Level </vt:lpstr>
      <vt:lpstr>Функции класса LevelOne </vt:lpstr>
      <vt:lpstr>Функции класса LevelTwo </vt:lpstr>
      <vt:lpstr>Функции класса LevelThree </vt:lpstr>
      <vt:lpstr>Функции класса LeveFour </vt:lpstr>
      <vt:lpstr>Функции класса GameSprite </vt:lpstr>
      <vt:lpstr>Функции класса AnimatedSprite </vt:lpstr>
      <vt:lpstr>Функции класса MovableGameSprite </vt:lpstr>
      <vt:lpstr>Функции класса Coin </vt:lpstr>
      <vt:lpstr>Функции класса Door </vt:lpstr>
      <vt:lpstr>Функции класса MagicDoor </vt:lpstr>
      <vt:lpstr>Функции класса Button </vt:lpstr>
      <vt:lpstr>Функции класса Lever </vt:lpstr>
      <vt:lpstr>Функции класса GorizontalDoor и VerticalDoor </vt:lpstr>
      <vt:lpstr>Функции класса Box </vt:lpstr>
      <vt:lpstr>Функции класса Spike </vt:lpstr>
      <vt:lpstr>Функции класса Monsters </vt:lpstr>
      <vt:lpstr>Функции класса Mag </vt:lpstr>
      <vt:lpstr>Функции класса Robber </vt:lpstr>
      <vt:lpstr>Функции класса BoxService </vt:lpstr>
      <vt:lpstr>Функции класса EndGame </vt:lpstr>
      <vt:lpstr>Функции класса Ruls </vt:lpstr>
      <vt:lpstr>Вспомогательные функции: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togko12345@gmail.com</cp:lastModifiedBy>
  <cp:revision>46</cp:revision>
  <dcterms:created xsi:type="dcterms:W3CDTF">2025-01-16T09:51:19Z</dcterms:created>
  <dcterms:modified xsi:type="dcterms:W3CDTF">2025-02-06T10:21:38Z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